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4FF7B-3A05-4398-BEBE-5265125D6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64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C8776-F7E1-4FCC-B9D8-37F760E77A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95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C935F5-CBE1-449E-9E42-7C9F75FC4F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4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C0DBDD-8004-46A8-B63E-D8DCE56E3E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52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A4AA7A-2BF5-4AB3-B813-83295294A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68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595D6-B5E3-4EA0-BEE7-0390C6F529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782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0859A4-4457-4CA6-ACB9-4B6765C353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2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E2000-B508-4FFC-ADA8-72C067666D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62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C0397-DF79-4DED-989C-F0B0EF411A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637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289FF-DA45-4D52-86DB-80BD01D6CC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820BB3-6A34-4F9E-8845-42ABBDB28F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550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011830B-4FC7-452B-BE46-7B51AF2595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              Clase 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12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5257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MX" altLang="en-US" dirty="0" smtClean="0">
                <a:solidFill>
                  <a:srgbClr val="FF0000"/>
                </a:solidFill>
              </a:rPr>
              <a:t>Propósito # 69: </a:t>
            </a:r>
            <a:r>
              <a:rPr lang="es-MX" altLang="en-US" dirty="0" smtClean="0"/>
              <a:t>¿Qué viste en la tele ayer?</a:t>
            </a:r>
            <a:endParaRPr lang="es-MX" altLang="en-US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MX" altLang="en-US" i="1" dirty="0" err="1" smtClean="0">
                <a:solidFill>
                  <a:srgbClr val="7030A0"/>
                </a:solidFill>
              </a:rPr>
              <a:t>L.o</a:t>
            </a:r>
            <a:r>
              <a:rPr lang="es-MX" altLang="en-US" i="1" dirty="0" smtClean="0">
                <a:solidFill>
                  <a:srgbClr val="7030A0"/>
                </a:solidFill>
              </a:rPr>
              <a:t>: to </a:t>
            </a:r>
            <a:r>
              <a:rPr lang="es-MX" altLang="en-US" i="1" dirty="0" err="1" smtClean="0">
                <a:solidFill>
                  <a:srgbClr val="7030A0"/>
                </a:solidFill>
              </a:rPr>
              <a:t>review</a:t>
            </a:r>
            <a:r>
              <a:rPr lang="es-MX" altLang="en-US" i="1" dirty="0" smtClean="0">
                <a:solidFill>
                  <a:srgbClr val="7030A0"/>
                </a:solidFill>
              </a:rPr>
              <a:t> </a:t>
            </a:r>
            <a:r>
              <a:rPr lang="es-MX" altLang="en-US" i="1" dirty="0" err="1" smtClean="0">
                <a:solidFill>
                  <a:srgbClr val="7030A0"/>
                </a:solidFill>
              </a:rPr>
              <a:t>the</a:t>
            </a:r>
            <a:r>
              <a:rPr lang="es-MX" altLang="en-US" i="1" dirty="0" smtClean="0">
                <a:solidFill>
                  <a:srgbClr val="7030A0"/>
                </a:solidFill>
              </a:rPr>
              <a:t> </a:t>
            </a:r>
            <a:r>
              <a:rPr lang="es-MX" altLang="en-US" i="1" dirty="0" err="1" smtClean="0">
                <a:solidFill>
                  <a:srgbClr val="7030A0"/>
                </a:solidFill>
              </a:rPr>
              <a:t>preterite</a:t>
            </a:r>
            <a:r>
              <a:rPr lang="es-MX" altLang="en-US" i="1" dirty="0" smtClean="0">
                <a:solidFill>
                  <a:srgbClr val="7030A0"/>
                </a:solidFill>
              </a:rPr>
              <a:t> tense</a:t>
            </a:r>
          </a:p>
          <a:p>
            <a:pPr marL="609600" indent="-609600" eaLnBrk="1" hangingPunct="1">
              <a:buFontTx/>
              <a:buNone/>
            </a:pPr>
            <a:r>
              <a:rPr lang="es-MX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/>
            <a:r>
              <a:rPr lang="es-MX" altLang="en-US" dirty="0" smtClean="0"/>
              <a:t>Conjuga los verbos en el Pretérito: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altLang="en-US" dirty="0" smtClean="0"/>
              <a:t>Estudiar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altLang="en-US" dirty="0" smtClean="0"/>
              <a:t>Beber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altLang="en-US" dirty="0" smtClean="0"/>
              <a:t>Escribir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altLang="en-US" kern="0" smtClean="0">
                <a:solidFill>
                  <a:srgbClr val="FF0000"/>
                </a:solidFill>
              </a:rPr>
              <a:t>Practica</a:t>
            </a:r>
            <a:endParaRPr lang="es-MX" altLang="en-US" kern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n-US" altLang="en-US" kern="0" smtClean="0"/>
              <a:t>I-Copia y responde, usa P.O.D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¿Miraste la tele anoche?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¿Tocaste el piano?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¿Escuchaste musica?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¿Estudiaste espanol?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¿Usaste tu computadora?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¿Enviaste e-mails?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422329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34400" cy="5638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z="2800" dirty="0" smtClean="0"/>
              <a:t>TEXTO:</a:t>
            </a:r>
          </a:p>
          <a:p>
            <a:pPr marL="609600" indent="-609600" eaLnBrk="1" hangingPunct="1"/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Ejericicio</a:t>
            </a:r>
            <a:r>
              <a:rPr lang="en-US" altLang="en-US" sz="2800" u="sng" dirty="0" smtClean="0"/>
              <a:t> 2</a:t>
            </a:r>
            <a:r>
              <a:rPr lang="en-US" altLang="en-US" sz="2800" dirty="0" smtClean="0"/>
              <a:t> p. 275</a:t>
            </a:r>
          </a:p>
          <a:p>
            <a:pPr marL="609600" indent="-609600" eaLnBrk="1" hangingPunct="1">
              <a:buFontTx/>
              <a:buNone/>
            </a:pPr>
            <a:endParaRPr lang="en-US" altLang="en-US" sz="2800" dirty="0" smtClean="0"/>
          </a:p>
          <a:p>
            <a:pPr marL="609600" indent="-609600" eaLnBrk="1" hangingPunct="1">
              <a:buFontTx/>
              <a:buNone/>
            </a:pPr>
            <a:endParaRPr lang="en-US" altLang="en-US" sz="2800" dirty="0" smtClean="0"/>
          </a:p>
          <a:p>
            <a:pPr marL="609600" indent="-609600" eaLnBrk="1" hangingPunct="1"/>
            <a:r>
              <a:rPr lang="en-US" altLang="en-US" sz="2800" dirty="0" smtClean="0"/>
              <a:t>Write the Answers to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1</a:t>
            </a:r>
            <a:r>
              <a:rPr lang="en-US" altLang="en-US" sz="2800" dirty="0" smtClean="0"/>
              <a:t> in paragraph </a:t>
            </a:r>
            <a:r>
              <a:rPr lang="en-US" altLang="en-US" sz="2800" dirty="0" smtClean="0"/>
              <a:t>form p. </a:t>
            </a:r>
            <a:r>
              <a:rPr lang="en-US" altLang="en-US" sz="2800" smtClean="0"/>
              <a:t>275</a:t>
            </a:r>
            <a:endParaRPr lang="en-US" altLang="en-US" sz="2800" dirty="0" smtClean="0"/>
          </a:p>
          <a:p>
            <a:pPr marL="609600" indent="-609600" eaLnBrk="1" hangingPunct="1">
              <a:buFontTx/>
              <a:buNone/>
            </a:pPr>
            <a:endParaRPr lang="en-US" altLang="en-US" sz="2800" dirty="0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69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98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             Clase 801 La fecha es el 12 de abril del 2018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    Clase 8im La fecha es el 13 de diciembre del 2012</dc:title>
  <dc:creator>Helen Zumaeta</dc:creator>
  <cp:lastModifiedBy>Helen Zumaeta</cp:lastModifiedBy>
  <cp:revision>25</cp:revision>
  <dcterms:created xsi:type="dcterms:W3CDTF">2012-12-13T20:11:34Z</dcterms:created>
  <dcterms:modified xsi:type="dcterms:W3CDTF">2018-04-12T19:27:24Z</dcterms:modified>
</cp:coreProperties>
</file>